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10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BBE41-4883-47FB-AB9C-792891F6FC6A}" type="doc">
      <dgm:prSet loTypeId="urn:microsoft.com/office/officeart/2009/3/layout/CircleRelationship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38C3499-5F10-433A-8DFD-B2DB6D1BD362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66A03E-528F-4D8D-927F-4AECE492E1A1}" type="parTrans" cxnId="{575E41BF-12C4-479A-B322-D4FE3987DED2}">
      <dgm:prSet/>
      <dgm:spPr/>
      <dgm:t>
        <a:bodyPr/>
        <a:lstStyle/>
        <a:p>
          <a:endParaRPr lang="ru-RU"/>
        </a:p>
      </dgm:t>
    </dgm:pt>
    <dgm:pt modelId="{DEC38BE8-E92B-4609-A083-6C2E574F3181}" type="sibTrans" cxnId="{575E41BF-12C4-479A-B322-D4FE3987DED2}">
      <dgm:prSet/>
      <dgm:spPr/>
      <dgm:t>
        <a:bodyPr/>
        <a:lstStyle/>
        <a:p>
          <a:endParaRPr lang="ru-RU"/>
        </a:p>
      </dgm:t>
    </dgm:pt>
    <dgm:pt modelId="{6C37F0A9-3D89-4B49-BBEE-4578FFB9F9D9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BF1659B-E7F2-4A55-9CEB-CCA7862C2D59}" type="parTrans" cxnId="{991A8779-FA49-4E2E-B86A-53AEFDDA816F}">
      <dgm:prSet/>
      <dgm:spPr/>
      <dgm:t>
        <a:bodyPr/>
        <a:lstStyle/>
        <a:p>
          <a:endParaRPr lang="ru-RU"/>
        </a:p>
      </dgm:t>
    </dgm:pt>
    <dgm:pt modelId="{49914092-87A7-4748-8B6A-667DF5215733}" type="sibTrans" cxnId="{991A8779-FA49-4E2E-B86A-53AEFDDA816F}">
      <dgm:prSet/>
      <dgm:spPr/>
      <dgm:t>
        <a:bodyPr/>
        <a:lstStyle/>
        <a:p>
          <a:endParaRPr lang="ru-RU"/>
        </a:p>
      </dgm:t>
    </dgm:pt>
    <dgm:pt modelId="{3284519C-FE25-4ACF-9F4B-786D6205C247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B03D2F5-DA84-4DE2-933D-3A6B3D33B97D}" type="parTrans" cxnId="{FC91590B-0345-4036-B39B-3B6A3ABDD938}">
      <dgm:prSet/>
      <dgm:spPr/>
      <dgm:t>
        <a:bodyPr/>
        <a:lstStyle/>
        <a:p>
          <a:endParaRPr lang="ru-RU"/>
        </a:p>
      </dgm:t>
    </dgm:pt>
    <dgm:pt modelId="{A6ED5A92-5B65-4276-B921-8667006E369E}" type="sibTrans" cxnId="{FC91590B-0345-4036-B39B-3B6A3ABDD938}">
      <dgm:prSet/>
      <dgm:spPr/>
      <dgm:t>
        <a:bodyPr/>
        <a:lstStyle/>
        <a:p>
          <a:endParaRPr lang="ru-RU"/>
        </a:p>
      </dgm:t>
    </dgm:pt>
    <dgm:pt modelId="{9DD70565-BA00-4325-A219-E6DBD0518376}" type="pres">
      <dgm:prSet presAssocID="{135BBE41-4883-47FB-AB9C-792891F6FC6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A8997940-739B-43DE-8F52-E5E5E4353A42}" type="pres">
      <dgm:prSet presAssocID="{F38C3499-5F10-433A-8DFD-B2DB6D1BD362}" presName="Parent" presStyleLbl="node0" presStyleIdx="0" presStyleCnt="1" custScaleX="91447" custScaleY="88082" custLinFactNeighborX="7936" custLinFactNeighborY="855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042FFAB9-D9D3-4D39-81A0-4F182538620C}" type="pres">
      <dgm:prSet presAssocID="{F38C3499-5F10-433A-8DFD-B2DB6D1BD362}" presName="Accent1" presStyleLbl="node1" presStyleIdx="0" presStyleCnt="13"/>
      <dgm:spPr/>
    </dgm:pt>
    <dgm:pt modelId="{889A5942-E222-4795-9BC9-85F7C061B1D2}" type="pres">
      <dgm:prSet presAssocID="{F38C3499-5F10-433A-8DFD-B2DB6D1BD362}" presName="Accent2" presStyleLbl="node1" presStyleIdx="1" presStyleCnt="13" custLinFactX="-200000" custLinFactY="-40235" custLinFactNeighborX="-278552" custLinFactNeighborY="-100000"/>
      <dgm:spPr/>
    </dgm:pt>
    <dgm:pt modelId="{0D2BE157-04B8-4872-BD5D-82AE499B88CA}" type="pres">
      <dgm:prSet presAssocID="{F38C3499-5F10-433A-8DFD-B2DB6D1BD362}" presName="Accent3" presStyleLbl="node1" presStyleIdx="2" presStyleCnt="13" custLinFactX="100000" custLinFactY="139061" custLinFactNeighborX="139174" custLinFactNeighborY="200000"/>
      <dgm:spPr/>
    </dgm:pt>
    <dgm:pt modelId="{D53066D8-CC70-4F2D-B439-551A12462AB1}" type="pres">
      <dgm:prSet presAssocID="{F38C3499-5F10-433A-8DFD-B2DB6D1BD362}" presName="Accent4" presStyleLbl="node1" presStyleIdx="3" presStyleCnt="13"/>
      <dgm:spPr/>
    </dgm:pt>
    <dgm:pt modelId="{EF29C386-69B4-4A96-A97C-5BCC756B42B8}" type="pres">
      <dgm:prSet presAssocID="{F38C3499-5F10-433A-8DFD-B2DB6D1BD362}" presName="Accent5" presStyleLbl="node1" presStyleIdx="4" presStyleCnt="13" custLinFactX="-181758" custLinFactNeighborX="-200000" custLinFactNeighborY="-61141"/>
      <dgm:spPr/>
    </dgm:pt>
    <dgm:pt modelId="{0EF200C6-6CB7-4624-91A2-FB9DE20FF569}" type="pres">
      <dgm:prSet presAssocID="{F38C3499-5F10-433A-8DFD-B2DB6D1BD362}" presName="Accent6" presStyleLbl="node1" presStyleIdx="5" presStyleCnt="13"/>
      <dgm:spPr/>
    </dgm:pt>
    <dgm:pt modelId="{A4D5726A-F8EA-403B-96A2-323C6B5DB0CD}" type="pres">
      <dgm:prSet presAssocID="{6C37F0A9-3D89-4B49-BBEE-4578FFB9F9D9}" presName="Child1" presStyleLbl="node1" presStyleIdx="6" presStyleCnt="13" custScaleX="171418" custScaleY="163459" custLinFactNeighborX="3033" custLinFactNeighborY="-3446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7050EA3-BBDD-4F42-BD4F-EB811CDF1A3A}" type="pres">
      <dgm:prSet presAssocID="{6C37F0A9-3D89-4B49-BBEE-4578FFB9F9D9}" presName="Accent7" presStyleCnt="0"/>
      <dgm:spPr/>
    </dgm:pt>
    <dgm:pt modelId="{03DBFE43-4B71-418F-94DF-07CD2C771C2E}" type="pres">
      <dgm:prSet presAssocID="{6C37F0A9-3D89-4B49-BBEE-4578FFB9F9D9}" presName="AccentHold1" presStyleLbl="node1" presStyleIdx="7" presStyleCnt="13" custLinFactX="-100000" custLinFactNeighborX="-172048" custLinFactNeighborY="-63871"/>
      <dgm:spPr/>
    </dgm:pt>
    <dgm:pt modelId="{CCF298EE-F11A-4B34-B6A3-D4BAA5F07362}" type="pres">
      <dgm:prSet presAssocID="{6C37F0A9-3D89-4B49-BBEE-4578FFB9F9D9}" presName="Accent8" presStyleCnt="0"/>
      <dgm:spPr/>
    </dgm:pt>
    <dgm:pt modelId="{0E44B897-73D2-43E9-A14B-815667EF4783}" type="pres">
      <dgm:prSet presAssocID="{6C37F0A9-3D89-4B49-BBEE-4578FFB9F9D9}" presName="AccentHold2" presStyleLbl="node1" presStyleIdx="8" presStyleCnt="13" custLinFactNeighborX="-68689" custLinFactNeighborY="-58247"/>
      <dgm:spPr/>
    </dgm:pt>
    <dgm:pt modelId="{D6100D77-CA06-43BE-9664-8D8A963DFD77}" type="pres">
      <dgm:prSet presAssocID="{3284519C-FE25-4ACF-9F4B-786D6205C247}" presName="Child2" presStyleLbl="node1" presStyleIdx="9" presStyleCnt="13" custScaleX="158517" custScaleY="15943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BBB597B-A06B-4778-A3C4-288F100A9207}" type="pres">
      <dgm:prSet presAssocID="{3284519C-FE25-4ACF-9F4B-786D6205C247}" presName="Accent9" presStyleCnt="0"/>
      <dgm:spPr/>
    </dgm:pt>
    <dgm:pt modelId="{DBB8009E-BF47-4905-A9F1-D87FD5BC473F}" type="pres">
      <dgm:prSet presAssocID="{3284519C-FE25-4ACF-9F4B-786D6205C247}" presName="AccentHold1" presStyleLbl="node1" presStyleIdx="10" presStyleCnt="13"/>
      <dgm:spPr/>
    </dgm:pt>
    <dgm:pt modelId="{3DD503A8-7310-43E3-B806-335448985210}" type="pres">
      <dgm:prSet presAssocID="{3284519C-FE25-4ACF-9F4B-786D6205C247}" presName="Accent10" presStyleCnt="0"/>
      <dgm:spPr/>
    </dgm:pt>
    <dgm:pt modelId="{310D54AE-5FD8-4B35-AF7D-BD528A68155A}" type="pres">
      <dgm:prSet presAssocID="{3284519C-FE25-4ACF-9F4B-786D6205C247}" presName="AccentHold2" presStyleLbl="node1" presStyleIdx="11" presStyleCnt="13" custLinFactNeighborX="-99077" custLinFactNeighborY="52709"/>
      <dgm:spPr/>
    </dgm:pt>
    <dgm:pt modelId="{2A771F3F-5051-4D81-A185-A3FFB33B4A0F}" type="pres">
      <dgm:prSet presAssocID="{3284519C-FE25-4ACF-9F4B-786D6205C247}" presName="Accent11" presStyleCnt="0"/>
      <dgm:spPr/>
    </dgm:pt>
    <dgm:pt modelId="{D6A9C370-E6C0-480E-8F4C-C5B90E55026E}" type="pres">
      <dgm:prSet presAssocID="{3284519C-FE25-4ACF-9F4B-786D6205C247}" presName="AccentHold3" presStyleLbl="node1" presStyleIdx="12" presStyleCnt="13"/>
      <dgm:spPr/>
    </dgm:pt>
  </dgm:ptLst>
  <dgm:cxnLst>
    <dgm:cxn modelId="{991A8779-FA49-4E2E-B86A-53AEFDDA816F}" srcId="{F38C3499-5F10-433A-8DFD-B2DB6D1BD362}" destId="{6C37F0A9-3D89-4B49-BBEE-4578FFB9F9D9}" srcOrd="0" destOrd="0" parTransId="{3BF1659B-E7F2-4A55-9CEB-CCA7862C2D59}" sibTransId="{49914092-87A7-4748-8B6A-667DF5215733}"/>
    <dgm:cxn modelId="{BBBE218D-1BBE-4329-BD0E-E9924AE86FEC}" type="presOf" srcId="{F38C3499-5F10-433A-8DFD-B2DB6D1BD362}" destId="{A8997940-739B-43DE-8F52-E5E5E4353A42}" srcOrd="0" destOrd="0" presId="urn:microsoft.com/office/officeart/2009/3/layout/CircleRelationship"/>
    <dgm:cxn modelId="{FC91590B-0345-4036-B39B-3B6A3ABDD938}" srcId="{F38C3499-5F10-433A-8DFD-B2DB6D1BD362}" destId="{3284519C-FE25-4ACF-9F4B-786D6205C247}" srcOrd="1" destOrd="0" parTransId="{CB03D2F5-DA84-4DE2-933D-3A6B3D33B97D}" sibTransId="{A6ED5A92-5B65-4276-B921-8667006E369E}"/>
    <dgm:cxn modelId="{81A155F7-43A7-49BF-B004-C43046D86426}" type="presOf" srcId="{3284519C-FE25-4ACF-9F4B-786D6205C247}" destId="{D6100D77-CA06-43BE-9664-8D8A963DFD77}" srcOrd="0" destOrd="0" presId="urn:microsoft.com/office/officeart/2009/3/layout/CircleRelationship"/>
    <dgm:cxn modelId="{CD7677EB-9818-4CA8-B0D1-6E3D147DCD7C}" type="presOf" srcId="{6C37F0A9-3D89-4B49-BBEE-4578FFB9F9D9}" destId="{A4D5726A-F8EA-403B-96A2-323C6B5DB0CD}" srcOrd="0" destOrd="0" presId="urn:microsoft.com/office/officeart/2009/3/layout/CircleRelationship"/>
    <dgm:cxn modelId="{1F65E2CD-4645-4EF9-BF0A-44205EC7924E}" type="presOf" srcId="{135BBE41-4883-47FB-AB9C-792891F6FC6A}" destId="{9DD70565-BA00-4325-A219-E6DBD0518376}" srcOrd="0" destOrd="0" presId="urn:microsoft.com/office/officeart/2009/3/layout/CircleRelationship"/>
    <dgm:cxn modelId="{575E41BF-12C4-479A-B322-D4FE3987DED2}" srcId="{135BBE41-4883-47FB-AB9C-792891F6FC6A}" destId="{F38C3499-5F10-433A-8DFD-B2DB6D1BD362}" srcOrd="0" destOrd="0" parTransId="{7266A03E-528F-4D8D-927F-4AECE492E1A1}" sibTransId="{DEC38BE8-E92B-4609-A083-6C2E574F3181}"/>
    <dgm:cxn modelId="{EB766520-597F-49B0-BA86-EECE95A40FCA}" type="presParOf" srcId="{9DD70565-BA00-4325-A219-E6DBD0518376}" destId="{A8997940-739B-43DE-8F52-E5E5E4353A42}" srcOrd="0" destOrd="0" presId="urn:microsoft.com/office/officeart/2009/3/layout/CircleRelationship"/>
    <dgm:cxn modelId="{24E73D5F-7099-4EEF-AFF9-E92C509B5E96}" type="presParOf" srcId="{9DD70565-BA00-4325-A219-E6DBD0518376}" destId="{042FFAB9-D9D3-4D39-81A0-4F182538620C}" srcOrd="1" destOrd="0" presId="urn:microsoft.com/office/officeart/2009/3/layout/CircleRelationship"/>
    <dgm:cxn modelId="{5C16EA47-8043-459B-8224-BF11907801DD}" type="presParOf" srcId="{9DD70565-BA00-4325-A219-E6DBD0518376}" destId="{889A5942-E222-4795-9BC9-85F7C061B1D2}" srcOrd="2" destOrd="0" presId="urn:microsoft.com/office/officeart/2009/3/layout/CircleRelationship"/>
    <dgm:cxn modelId="{B0359243-23C4-41E5-8292-EB90FF7457C3}" type="presParOf" srcId="{9DD70565-BA00-4325-A219-E6DBD0518376}" destId="{0D2BE157-04B8-4872-BD5D-82AE499B88CA}" srcOrd="3" destOrd="0" presId="urn:microsoft.com/office/officeart/2009/3/layout/CircleRelationship"/>
    <dgm:cxn modelId="{A96CAF24-33E8-4C5D-BADF-8F8D86210354}" type="presParOf" srcId="{9DD70565-BA00-4325-A219-E6DBD0518376}" destId="{D53066D8-CC70-4F2D-B439-551A12462AB1}" srcOrd="4" destOrd="0" presId="urn:microsoft.com/office/officeart/2009/3/layout/CircleRelationship"/>
    <dgm:cxn modelId="{CD534CED-9BAA-485F-93C9-0CE74A0C5193}" type="presParOf" srcId="{9DD70565-BA00-4325-A219-E6DBD0518376}" destId="{EF29C386-69B4-4A96-A97C-5BCC756B42B8}" srcOrd="5" destOrd="0" presId="urn:microsoft.com/office/officeart/2009/3/layout/CircleRelationship"/>
    <dgm:cxn modelId="{518DB4EE-B6C4-47E7-A02F-6ECB26856289}" type="presParOf" srcId="{9DD70565-BA00-4325-A219-E6DBD0518376}" destId="{0EF200C6-6CB7-4624-91A2-FB9DE20FF569}" srcOrd="6" destOrd="0" presId="urn:microsoft.com/office/officeart/2009/3/layout/CircleRelationship"/>
    <dgm:cxn modelId="{FA563174-39D7-42F7-9554-CEB48EF9D117}" type="presParOf" srcId="{9DD70565-BA00-4325-A219-E6DBD0518376}" destId="{A4D5726A-F8EA-403B-96A2-323C6B5DB0CD}" srcOrd="7" destOrd="0" presId="urn:microsoft.com/office/officeart/2009/3/layout/CircleRelationship"/>
    <dgm:cxn modelId="{BE763C55-78D3-4866-A069-7DBB62E3CA73}" type="presParOf" srcId="{9DD70565-BA00-4325-A219-E6DBD0518376}" destId="{B7050EA3-BBDD-4F42-BD4F-EB811CDF1A3A}" srcOrd="8" destOrd="0" presId="urn:microsoft.com/office/officeart/2009/3/layout/CircleRelationship"/>
    <dgm:cxn modelId="{14E4427D-E603-4FFF-8D08-BF448D829723}" type="presParOf" srcId="{B7050EA3-BBDD-4F42-BD4F-EB811CDF1A3A}" destId="{03DBFE43-4B71-418F-94DF-07CD2C771C2E}" srcOrd="0" destOrd="0" presId="urn:microsoft.com/office/officeart/2009/3/layout/CircleRelationship"/>
    <dgm:cxn modelId="{2262C2CA-5D85-4AE9-8EAA-FA5A906A9BAD}" type="presParOf" srcId="{9DD70565-BA00-4325-A219-E6DBD0518376}" destId="{CCF298EE-F11A-4B34-B6A3-D4BAA5F07362}" srcOrd="9" destOrd="0" presId="urn:microsoft.com/office/officeart/2009/3/layout/CircleRelationship"/>
    <dgm:cxn modelId="{8AE39A12-F376-4AF4-A2B7-BD70CB5C1718}" type="presParOf" srcId="{CCF298EE-F11A-4B34-B6A3-D4BAA5F07362}" destId="{0E44B897-73D2-43E9-A14B-815667EF4783}" srcOrd="0" destOrd="0" presId="urn:microsoft.com/office/officeart/2009/3/layout/CircleRelationship"/>
    <dgm:cxn modelId="{E9C3B08B-E89C-42D2-976B-49F44126B2B5}" type="presParOf" srcId="{9DD70565-BA00-4325-A219-E6DBD0518376}" destId="{D6100D77-CA06-43BE-9664-8D8A963DFD77}" srcOrd="10" destOrd="0" presId="urn:microsoft.com/office/officeart/2009/3/layout/CircleRelationship"/>
    <dgm:cxn modelId="{4FFAFB59-F0A1-40D8-BBAC-FC36B752C6C0}" type="presParOf" srcId="{9DD70565-BA00-4325-A219-E6DBD0518376}" destId="{CBBB597B-A06B-4778-A3C4-288F100A9207}" srcOrd="11" destOrd="0" presId="urn:microsoft.com/office/officeart/2009/3/layout/CircleRelationship"/>
    <dgm:cxn modelId="{74AE3E81-B631-418A-B40B-C2764F6BA1E7}" type="presParOf" srcId="{CBBB597B-A06B-4778-A3C4-288F100A9207}" destId="{DBB8009E-BF47-4905-A9F1-D87FD5BC473F}" srcOrd="0" destOrd="0" presId="urn:microsoft.com/office/officeart/2009/3/layout/CircleRelationship"/>
    <dgm:cxn modelId="{9E64B9B4-2037-42EE-8EB0-C88E4ACEA2D1}" type="presParOf" srcId="{9DD70565-BA00-4325-A219-E6DBD0518376}" destId="{3DD503A8-7310-43E3-B806-335448985210}" srcOrd="12" destOrd="0" presId="urn:microsoft.com/office/officeart/2009/3/layout/CircleRelationship"/>
    <dgm:cxn modelId="{446C54AD-1FF5-4B3D-BE2A-B0F57905DD3B}" type="presParOf" srcId="{3DD503A8-7310-43E3-B806-335448985210}" destId="{310D54AE-5FD8-4B35-AF7D-BD528A68155A}" srcOrd="0" destOrd="0" presId="urn:microsoft.com/office/officeart/2009/3/layout/CircleRelationship"/>
    <dgm:cxn modelId="{B317169E-8573-408A-98DE-3B06775DD54F}" type="presParOf" srcId="{9DD70565-BA00-4325-A219-E6DBD0518376}" destId="{2A771F3F-5051-4D81-A185-A3FFB33B4A0F}" srcOrd="13" destOrd="0" presId="urn:microsoft.com/office/officeart/2009/3/layout/CircleRelationship"/>
    <dgm:cxn modelId="{734745E1-65CE-48E4-8D09-669FCD3BECCE}" type="presParOf" srcId="{2A771F3F-5051-4D81-A185-A3FFB33B4A0F}" destId="{D6A9C370-E6C0-480E-8F4C-C5B90E55026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A33110-EE5F-4D83-88D8-56194DFFC63A}" type="doc">
      <dgm:prSet loTypeId="urn:microsoft.com/office/officeart/2008/layout/BubblePicture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BACDEA1-1707-4CA4-9151-F962B2E9ED3A}">
      <dgm:prSet phldrT="[Текст]" phldr="1"/>
      <dgm:spPr/>
      <dgm:t>
        <a:bodyPr/>
        <a:lstStyle/>
        <a:p>
          <a:endParaRPr lang="ru-RU" dirty="0"/>
        </a:p>
      </dgm:t>
    </dgm:pt>
    <dgm:pt modelId="{0B0F341B-DC7D-46B5-AC8F-C498BE50BC28}" type="sibTrans" cxnId="{7D54D8F0-41A8-4921-88F1-A35F35595F5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3685BA-351D-41C4-979C-1EA31A128790}" type="parTrans" cxnId="{7D54D8F0-41A8-4921-88F1-A35F35595F54}">
      <dgm:prSet/>
      <dgm:spPr/>
      <dgm:t>
        <a:bodyPr/>
        <a:lstStyle/>
        <a:p>
          <a:endParaRPr lang="ru-RU"/>
        </a:p>
      </dgm:t>
    </dgm:pt>
    <dgm:pt modelId="{F871B204-3936-4D9F-890A-4B9BA1495551}">
      <dgm:prSet phldrT="[Текст]" phldr="1"/>
      <dgm:spPr/>
      <dgm:t>
        <a:bodyPr/>
        <a:lstStyle/>
        <a:p>
          <a:endParaRPr lang="ru-RU" dirty="0"/>
        </a:p>
      </dgm:t>
    </dgm:pt>
    <dgm:pt modelId="{8318029B-46E6-4705-8958-287E2648F466}" type="sibTrans" cxnId="{FB74A058-3B8A-4697-8EA6-036613C5DAD9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A8FB05-734E-4030-ABE9-80A50C40514D}" type="parTrans" cxnId="{FB74A058-3B8A-4697-8EA6-036613C5DAD9}">
      <dgm:prSet/>
      <dgm:spPr/>
      <dgm:t>
        <a:bodyPr/>
        <a:lstStyle/>
        <a:p>
          <a:endParaRPr lang="ru-RU"/>
        </a:p>
      </dgm:t>
    </dgm:pt>
    <dgm:pt modelId="{D8D8D67A-7A13-4969-8CC0-418F872C4C13}">
      <dgm:prSet phldrT="[Текст]" phldr="1"/>
      <dgm:spPr/>
      <dgm:t>
        <a:bodyPr/>
        <a:lstStyle/>
        <a:p>
          <a:endParaRPr lang="ru-RU" dirty="0"/>
        </a:p>
      </dgm:t>
    </dgm:pt>
    <dgm:pt modelId="{701415E0-0041-4F80-B49D-018D60BC30D5}" type="sibTrans" cxnId="{80161C61-615D-411E-BA94-871D3A04CC9B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1B9AE7F-47C1-4F0D-B8EC-047263B49E9F}" type="parTrans" cxnId="{80161C61-615D-411E-BA94-871D3A04CC9B}">
      <dgm:prSet/>
      <dgm:spPr/>
      <dgm:t>
        <a:bodyPr/>
        <a:lstStyle/>
        <a:p>
          <a:endParaRPr lang="ru-RU"/>
        </a:p>
      </dgm:t>
    </dgm:pt>
    <dgm:pt modelId="{E01A26C7-5C99-4BCA-A7AA-3AB09EC49A24}" type="pres">
      <dgm:prSet presAssocID="{92A33110-EE5F-4D83-88D8-56194DFFC63A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ru-RU"/>
        </a:p>
      </dgm:t>
    </dgm:pt>
    <dgm:pt modelId="{34637FEA-6CE4-43E6-BB15-CA019429BF4B}" type="pres">
      <dgm:prSet presAssocID="{D8D8D67A-7A13-4969-8CC0-418F872C4C13}" presName="parent_text_1" presStyleLbl="revTx" presStyleIdx="0" presStyleCnt="3" custFlipHor="1" custScaleX="3894" custScaleY="120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0B48C-ACD2-4CAD-9AD9-4577755FE92A}" type="pres">
      <dgm:prSet presAssocID="{D8D8D67A-7A13-4969-8CC0-418F872C4C13}" presName="image_accent_1" presStyleCnt="0"/>
      <dgm:spPr/>
    </dgm:pt>
    <dgm:pt modelId="{F294FB95-39CE-42F9-BB40-2B1DC5DD4BA6}" type="pres">
      <dgm:prSet presAssocID="{D8D8D67A-7A13-4969-8CC0-418F872C4C13}" presName="imageAccentRepeatNode" presStyleLbl="alignNode1" presStyleIdx="0" presStyleCnt="6" custScaleX="189155" custScaleY="178901" custLinFactNeighborX="-50940" custLinFactNeighborY="43494"/>
      <dgm:spPr/>
    </dgm:pt>
    <dgm:pt modelId="{6238B204-8E01-45AB-A193-9ED45D9ECDFB}" type="pres">
      <dgm:prSet presAssocID="{D8D8D67A-7A13-4969-8CC0-418F872C4C13}" presName="accent_1" presStyleLbl="alignNode1" presStyleIdx="1" presStyleCnt="6" custScaleX="128694" custScaleY="128841" custLinFactX="-70474" custLinFactNeighborX="-100000" custLinFactNeighborY="-71077"/>
      <dgm:spPr/>
    </dgm:pt>
    <dgm:pt modelId="{3E8B5F2C-610E-4C85-B66A-36D2668808D7}" type="pres">
      <dgm:prSet presAssocID="{701415E0-0041-4F80-B49D-018D60BC30D5}" presName="image_1" presStyleCnt="0"/>
      <dgm:spPr/>
    </dgm:pt>
    <dgm:pt modelId="{D8675F4F-E07D-48D2-85EE-95A0D619B7E4}" type="pres">
      <dgm:prSet presAssocID="{701415E0-0041-4F80-B49D-018D60BC30D5}" presName="imageRepeatNode" presStyleLbl="fgImgPlace1" presStyleIdx="0" presStyleCnt="3" custScaleX="189155" custScaleY="178901" custLinFactNeighborX="-55157" custLinFactNeighborY="43017"/>
      <dgm:spPr/>
      <dgm:t>
        <a:bodyPr/>
        <a:lstStyle/>
        <a:p>
          <a:endParaRPr lang="ru-RU"/>
        </a:p>
      </dgm:t>
    </dgm:pt>
    <dgm:pt modelId="{937DECA2-AA89-4601-9145-F20BF19A2C7E}" type="pres">
      <dgm:prSet presAssocID="{F871B204-3936-4D9F-890A-4B9BA1495551}" presName="parent_text_2" presStyleLbl="revTx" presStyleIdx="1" presStyleCnt="3" custScaleX="5258" custScaleY="46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3F36A-30FD-40CA-A705-35FEBFC7458D}" type="pres">
      <dgm:prSet presAssocID="{F871B204-3936-4D9F-890A-4B9BA1495551}" presName="image_accent_2" presStyleCnt="0"/>
      <dgm:spPr/>
    </dgm:pt>
    <dgm:pt modelId="{3FFA2219-9505-433D-B70B-350A8E956F00}" type="pres">
      <dgm:prSet presAssocID="{F871B204-3936-4D9F-890A-4B9BA1495551}" presName="imageAccentRepeatNode" presStyleLbl="alignNode1" presStyleIdx="2" presStyleCnt="6" custScaleX="254106" custScaleY="245618" custLinFactNeighborX="51908" custLinFactNeighborY="63307"/>
      <dgm:spPr/>
    </dgm:pt>
    <dgm:pt modelId="{B8BFFF0C-DA6E-4B3B-A410-1ED932FE702F}" type="pres">
      <dgm:prSet presAssocID="{8318029B-46E6-4705-8958-287E2648F466}" presName="image_2" presStyleCnt="0"/>
      <dgm:spPr/>
    </dgm:pt>
    <dgm:pt modelId="{A728F16C-0739-4C7F-83BB-8191F37673F3}" type="pres">
      <dgm:prSet presAssocID="{8318029B-46E6-4705-8958-287E2648F466}" presName="imageRepeatNode" presStyleLbl="fgImgPlace1" presStyleIdx="1" presStyleCnt="3" custScaleX="254106" custScaleY="245618" custLinFactNeighborX="58860" custLinFactNeighborY="71761"/>
      <dgm:spPr/>
      <dgm:t>
        <a:bodyPr/>
        <a:lstStyle/>
        <a:p>
          <a:endParaRPr lang="ru-RU"/>
        </a:p>
      </dgm:t>
    </dgm:pt>
    <dgm:pt modelId="{6437EA2B-E6CA-477C-9DBC-5F8CD638D51E}" type="pres">
      <dgm:prSet presAssocID="{DBACDEA1-1707-4CA4-9151-F962B2E9ED3A}" presName="image_accent_3" presStyleCnt="0"/>
      <dgm:spPr/>
    </dgm:pt>
    <dgm:pt modelId="{734FF304-ED27-462F-94E5-6D927B5EB782}" type="pres">
      <dgm:prSet presAssocID="{DBACDEA1-1707-4CA4-9151-F962B2E9ED3A}" presName="imageAccentRepeatNode" presStyleLbl="alignNode1" presStyleIdx="3" presStyleCnt="6" custScaleX="187940" custScaleY="177775" custLinFactNeighborX="-40499" custLinFactNeighborY="-10926"/>
      <dgm:spPr/>
    </dgm:pt>
    <dgm:pt modelId="{48FF1CD2-8807-465A-9D05-3290C250CF61}" type="pres">
      <dgm:prSet presAssocID="{DBACDEA1-1707-4CA4-9151-F962B2E9ED3A}" presName="parent_text_3" presStyleLbl="revTx" presStyleIdx="2" presStyleCnt="3" custFlipVert="1" custFlipHor="1" custScaleX="6692" custScaleY="4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2C3B1D-DA3D-4491-8E0C-7BD1DE997F79}" type="pres">
      <dgm:prSet presAssocID="{DBACDEA1-1707-4CA4-9151-F962B2E9ED3A}" presName="accent_2" presStyleLbl="alignNode1" presStyleIdx="4" presStyleCnt="6" custScaleX="161825" custScaleY="144328" custLinFactNeighborX="27749" custLinFactNeighborY="-83816"/>
      <dgm:spPr/>
    </dgm:pt>
    <dgm:pt modelId="{62222613-5B42-496F-B512-DA3F0709556A}" type="pres">
      <dgm:prSet presAssocID="{DBACDEA1-1707-4CA4-9151-F962B2E9ED3A}" presName="accent_3" presStyleLbl="alignNode1" presStyleIdx="5" presStyleCnt="6" custScaleX="229320" custScaleY="229685" custLinFactX="200000" custLinFactY="100000" custLinFactNeighborX="200426" custLinFactNeighborY="192764"/>
      <dgm:spPr/>
    </dgm:pt>
    <dgm:pt modelId="{80A45738-823B-4FDB-A36D-A2ACA879B0C7}" type="pres">
      <dgm:prSet presAssocID="{0B0F341B-DC7D-46B5-AC8F-C498BE50BC28}" presName="image_3" presStyleCnt="0"/>
      <dgm:spPr/>
    </dgm:pt>
    <dgm:pt modelId="{C60F13AB-2268-4B81-98E6-B29E8A51291B}" type="pres">
      <dgm:prSet presAssocID="{0B0F341B-DC7D-46B5-AC8F-C498BE50BC28}" presName="imageRepeatNode" presStyleLbl="fgImgPlace1" presStyleIdx="2" presStyleCnt="3" custScaleX="187940" custScaleY="177775" custLinFactNeighborX="-45261" custLinFactNeighborY="-12215"/>
      <dgm:spPr/>
      <dgm:t>
        <a:bodyPr/>
        <a:lstStyle/>
        <a:p>
          <a:endParaRPr lang="ru-RU"/>
        </a:p>
      </dgm:t>
    </dgm:pt>
  </dgm:ptLst>
  <dgm:cxnLst>
    <dgm:cxn modelId="{7D54D8F0-41A8-4921-88F1-A35F35595F54}" srcId="{92A33110-EE5F-4D83-88D8-56194DFFC63A}" destId="{DBACDEA1-1707-4CA4-9151-F962B2E9ED3A}" srcOrd="2" destOrd="0" parTransId="{6F3685BA-351D-41C4-979C-1EA31A128790}" sibTransId="{0B0F341B-DC7D-46B5-AC8F-C498BE50BC28}"/>
    <dgm:cxn modelId="{EB99798B-6725-4826-90AB-A0CA982E23E6}" type="presOf" srcId="{D8D8D67A-7A13-4969-8CC0-418F872C4C13}" destId="{34637FEA-6CE4-43E6-BB15-CA019429BF4B}" srcOrd="0" destOrd="0" presId="urn:microsoft.com/office/officeart/2008/layout/BubblePictureList"/>
    <dgm:cxn modelId="{80161C61-615D-411E-BA94-871D3A04CC9B}" srcId="{92A33110-EE5F-4D83-88D8-56194DFFC63A}" destId="{D8D8D67A-7A13-4969-8CC0-418F872C4C13}" srcOrd="0" destOrd="0" parTransId="{F1B9AE7F-47C1-4F0D-B8EC-047263B49E9F}" sibTransId="{701415E0-0041-4F80-B49D-018D60BC30D5}"/>
    <dgm:cxn modelId="{57B0838F-3764-470C-9A8E-4C37C96A384C}" type="presOf" srcId="{DBACDEA1-1707-4CA4-9151-F962B2E9ED3A}" destId="{48FF1CD2-8807-465A-9D05-3290C250CF61}" srcOrd="0" destOrd="0" presId="urn:microsoft.com/office/officeart/2008/layout/BubblePictureList"/>
    <dgm:cxn modelId="{38B90E0D-BF26-44F5-ABD2-6A89A4AA34AD}" type="presOf" srcId="{701415E0-0041-4F80-B49D-018D60BC30D5}" destId="{D8675F4F-E07D-48D2-85EE-95A0D619B7E4}" srcOrd="0" destOrd="0" presId="urn:microsoft.com/office/officeart/2008/layout/BubblePictureList"/>
    <dgm:cxn modelId="{DF407364-8990-4700-B97C-BF833CE7C007}" type="presOf" srcId="{F871B204-3936-4D9F-890A-4B9BA1495551}" destId="{937DECA2-AA89-4601-9145-F20BF19A2C7E}" srcOrd="0" destOrd="0" presId="urn:microsoft.com/office/officeart/2008/layout/BubblePictureList"/>
    <dgm:cxn modelId="{D893F3B8-D89D-4790-9339-609D0241B78F}" type="presOf" srcId="{92A33110-EE5F-4D83-88D8-56194DFFC63A}" destId="{E01A26C7-5C99-4BCA-A7AA-3AB09EC49A24}" srcOrd="0" destOrd="0" presId="urn:microsoft.com/office/officeart/2008/layout/BubblePictureList"/>
    <dgm:cxn modelId="{B2F58153-D78E-4076-A343-F7EAD50016FF}" type="presOf" srcId="{8318029B-46E6-4705-8958-287E2648F466}" destId="{A728F16C-0739-4C7F-83BB-8191F37673F3}" srcOrd="0" destOrd="0" presId="urn:microsoft.com/office/officeart/2008/layout/BubblePictureList"/>
    <dgm:cxn modelId="{26918160-79AC-46E5-8C06-4029050D589F}" type="presOf" srcId="{0B0F341B-DC7D-46B5-AC8F-C498BE50BC28}" destId="{C60F13AB-2268-4B81-98E6-B29E8A51291B}" srcOrd="0" destOrd="0" presId="urn:microsoft.com/office/officeart/2008/layout/BubblePictureList"/>
    <dgm:cxn modelId="{FB74A058-3B8A-4697-8EA6-036613C5DAD9}" srcId="{92A33110-EE5F-4D83-88D8-56194DFFC63A}" destId="{F871B204-3936-4D9F-890A-4B9BA1495551}" srcOrd="1" destOrd="0" parTransId="{04A8FB05-734E-4030-ABE9-80A50C40514D}" sibTransId="{8318029B-46E6-4705-8958-287E2648F466}"/>
    <dgm:cxn modelId="{8C7A8A41-5628-4526-AC66-5587256B2AF7}" type="presParOf" srcId="{E01A26C7-5C99-4BCA-A7AA-3AB09EC49A24}" destId="{34637FEA-6CE4-43E6-BB15-CA019429BF4B}" srcOrd="0" destOrd="0" presId="urn:microsoft.com/office/officeart/2008/layout/BubblePictureList"/>
    <dgm:cxn modelId="{66F073A3-F2C7-435D-B600-4FA256347137}" type="presParOf" srcId="{E01A26C7-5C99-4BCA-A7AA-3AB09EC49A24}" destId="{F940B48C-ACD2-4CAD-9AD9-4577755FE92A}" srcOrd="1" destOrd="0" presId="urn:microsoft.com/office/officeart/2008/layout/BubblePictureList"/>
    <dgm:cxn modelId="{0C66B019-17D3-4032-84CB-37E25ED019A0}" type="presParOf" srcId="{F940B48C-ACD2-4CAD-9AD9-4577755FE92A}" destId="{F294FB95-39CE-42F9-BB40-2B1DC5DD4BA6}" srcOrd="0" destOrd="0" presId="urn:microsoft.com/office/officeart/2008/layout/BubblePictureList"/>
    <dgm:cxn modelId="{8CF20272-91F5-41C5-BBEF-5B541A714041}" type="presParOf" srcId="{E01A26C7-5C99-4BCA-A7AA-3AB09EC49A24}" destId="{6238B204-8E01-45AB-A193-9ED45D9ECDFB}" srcOrd="2" destOrd="0" presId="urn:microsoft.com/office/officeart/2008/layout/BubblePictureList"/>
    <dgm:cxn modelId="{B2319B0A-4FDB-4DC1-9E61-F36EC9593A3B}" type="presParOf" srcId="{E01A26C7-5C99-4BCA-A7AA-3AB09EC49A24}" destId="{3E8B5F2C-610E-4C85-B66A-36D2668808D7}" srcOrd="3" destOrd="0" presId="urn:microsoft.com/office/officeart/2008/layout/BubblePictureList"/>
    <dgm:cxn modelId="{AA733D25-008F-43AC-A344-9C3E1415E87D}" type="presParOf" srcId="{3E8B5F2C-610E-4C85-B66A-36D2668808D7}" destId="{D8675F4F-E07D-48D2-85EE-95A0D619B7E4}" srcOrd="0" destOrd="0" presId="urn:microsoft.com/office/officeart/2008/layout/BubblePictureList"/>
    <dgm:cxn modelId="{1B4BA0C8-A11E-491A-B11F-5B2B938AE29E}" type="presParOf" srcId="{E01A26C7-5C99-4BCA-A7AA-3AB09EC49A24}" destId="{937DECA2-AA89-4601-9145-F20BF19A2C7E}" srcOrd="4" destOrd="0" presId="urn:microsoft.com/office/officeart/2008/layout/BubblePictureList"/>
    <dgm:cxn modelId="{381E404A-FB1C-4E0F-BEAC-17D1844FA0AD}" type="presParOf" srcId="{E01A26C7-5C99-4BCA-A7AA-3AB09EC49A24}" destId="{2043F36A-30FD-40CA-A705-35FEBFC7458D}" srcOrd="5" destOrd="0" presId="urn:microsoft.com/office/officeart/2008/layout/BubblePictureList"/>
    <dgm:cxn modelId="{4B1062A6-EDB3-42F1-9990-9FDFFA89CFFC}" type="presParOf" srcId="{2043F36A-30FD-40CA-A705-35FEBFC7458D}" destId="{3FFA2219-9505-433D-B70B-350A8E956F00}" srcOrd="0" destOrd="0" presId="urn:microsoft.com/office/officeart/2008/layout/BubblePictureList"/>
    <dgm:cxn modelId="{F7A01F6C-77FD-4450-BFD5-AC05A4D742AC}" type="presParOf" srcId="{E01A26C7-5C99-4BCA-A7AA-3AB09EC49A24}" destId="{B8BFFF0C-DA6E-4B3B-A410-1ED932FE702F}" srcOrd="6" destOrd="0" presId="urn:microsoft.com/office/officeart/2008/layout/BubblePictureList"/>
    <dgm:cxn modelId="{95401803-063D-4A9F-8BA9-BC08A2A0E420}" type="presParOf" srcId="{B8BFFF0C-DA6E-4B3B-A410-1ED932FE702F}" destId="{A728F16C-0739-4C7F-83BB-8191F37673F3}" srcOrd="0" destOrd="0" presId="urn:microsoft.com/office/officeart/2008/layout/BubblePictureList"/>
    <dgm:cxn modelId="{EF1DB5C4-B3B4-4B54-B1B7-55CD6CC28207}" type="presParOf" srcId="{E01A26C7-5C99-4BCA-A7AA-3AB09EC49A24}" destId="{6437EA2B-E6CA-477C-9DBC-5F8CD638D51E}" srcOrd="7" destOrd="0" presId="urn:microsoft.com/office/officeart/2008/layout/BubblePictureList"/>
    <dgm:cxn modelId="{47A81037-5662-49E5-930F-178FD7AF4486}" type="presParOf" srcId="{6437EA2B-E6CA-477C-9DBC-5F8CD638D51E}" destId="{734FF304-ED27-462F-94E5-6D927B5EB782}" srcOrd="0" destOrd="0" presId="urn:microsoft.com/office/officeart/2008/layout/BubblePictureList"/>
    <dgm:cxn modelId="{BE48D45F-B092-4399-9878-22F06F80A9F7}" type="presParOf" srcId="{E01A26C7-5C99-4BCA-A7AA-3AB09EC49A24}" destId="{48FF1CD2-8807-465A-9D05-3290C250CF61}" srcOrd="8" destOrd="0" presId="urn:microsoft.com/office/officeart/2008/layout/BubblePictureList"/>
    <dgm:cxn modelId="{A3A290CB-C361-4A16-9F13-CC5E764B8A9C}" type="presParOf" srcId="{E01A26C7-5C99-4BCA-A7AA-3AB09EC49A24}" destId="{712C3B1D-DA3D-4491-8E0C-7BD1DE997F79}" srcOrd="9" destOrd="0" presId="urn:microsoft.com/office/officeart/2008/layout/BubblePictureList"/>
    <dgm:cxn modelId="{A8AC8D75-58C9-4170-8C72-5508655A5D4C}" type="presParOf" srcId="{E01A26C7-5C99-4BCA-A7AA-3AB09EC49A24}" destId="{62222613-5B42-496F-B512-DA3F0709556A}" srcOrd="10" destOrd="0" presId="urn:microsoft.com/office/officeart/2008/layout/BubblePictureList"/>
    <dgm:cxn modelId="{8A2C95B5-EDD7-4DC1-9CBD-248D47B8284B}" type="presParOf" srcId="{E01A26C7-5C99-4BCA-A7AA-3AB09EC49A24}" destId="{80A45738-823B-4FDB-A36D-A2ACA879B0C7}" srcOrd="11" destOrd="0" presId="urn:microsoft.com/office/officeart/2008/layout/BubblePictureList"/>
    <dgm:cxn modelId="{01600D76-60C2-421A-A9AA-99FEA197223D}" type="presParOf" srcId="{80A45738-823B-4FDB-A36D-A2ACA879B0C7}" destId="{C60F13AB-2268-4B81-98E6-B29E8A51291B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93CBF2-7A9D-413D-8BFC-197B8BD2D57B}" type="doc">
      <dgm:prSet loTypeId="urn:microsoft.com/office/officeart/2008/layout/HexagonCluster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C324B3C-F6E9-4B66-9CF9-53D31C85B3D9}">
      <dgm:prSet phldrT="[Текст]" custT="1"/>
      <dgm:spPr/>
      <dgm:t>
        <a:bodyPr/>
        <a:lstStyle/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пожар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C3329-E977-4F06-A00A-9EBB726AF592}" type="parTrans" cxnId="{6D44DDB1-4791-426F-8003-0FC86E82A032}">
      <dgm:prSet/>
      <dgm:spPr/>
      <dgm:t>
        <a:bodyPr/>
        <a:lstStyle/>
        <a:p>
          <a:endParaRPr lang="ru-RU"/>
        </a:p>
      </dgm:t>
    </dgm:pt>
    <dgm:pt modelId="{606053F1-9371-42C0-8E75-4AC330038AE6}" type="sibTrans" cxnId="{6D44DDB1-4791-426F-8003-0FC86E82A032}">
      <dgm:prSet/>
      <dgm:spPr>
        <a:blipFill dpi="0" rotWithShape="1">
          <a:blip xmlns:r="http://schemas.openxmlformats.org/officeDocument/2006/relationships" r:embed="rId1"/>
          <a:srcRect/>
          <a:stretch>
            <a:fillRect l="-12000" t="-480" r="12000" b="480"/>
          </a:stretch>
        </a:blipFill>
      </dgm:spPr>
      <dgm:t>
        <a:bodyPr/>
        <a:lstStyle/>
        <a:p>
          <a:endParaRPr lang="ru-RU"/>
        </a:p>
      </dgm:t>
    </dgm:pt>
    <dgm:pt modelId="{0256A4CA-2CD6-47E4-8458-853BB66F28E1}">
      <dgm:prSet phldrT="[Текст]" custT="1"/>
      <dgm:spPr/>
      <dgm:t>
        <a:bodyPr/>
        <a:lstStyle/>
        <a:p>
          <a:pPr marL="0" indent="0">
            <a:tabLst/>
          </a:pPr>
          <a:r>
            <a:rPr lang="ru-RU" sz="3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потушить</a:t>
          </a:r>
          <a:endParaRPr lang="ru-RU" sz="3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E978B7-375C-4E60-BC03-3BC6CB33BCDC}" type="parTrans" cxnId="{AD916C6F-DE59-4D54-AA19-A4DED9E22584}">
      <dgm:prSet/>
      <dgm:spPr/>
      <dgm:t>
        <a:bodyPr/>
        <a:lstStyle/>
        <a:p>
          <a:endParaRPr lang="ru-RU"/>
        </a:p>
      </dgm:t>
    </dgm:pt>
    <dgm:pt modelId="{1419990B-80BA-498D-8E94-84E37187AFB7}" type="sibTrans" cxnId="{AD916C6F-DE59-4D54-AA19-A4DED9E22584}">
      <dgm:prSet/>
      <dgm:spPr>
        <a:blipFill dpi="0" rotWithShape="1">
          <a:blip xmlns:r="http://schemas.openxmlformats.org/officeDocument/2006/relationships" r:embed="rId2"/>
          <a:srcRect/>
          <a:stretch>
            <a:fillRect l="-6207" t="-480" r="6207" b="480"/>
          </a:stretch>
        </a:blipFill>
      </dgm:spPr>
      <dgm:t>
        <a:bodyPr/>
        <a:lstStyle/>
        <a:p>
          <a:endParaRPr lang="ru-RU"/>
        </a:p>
      </dgm:t>
    </dgm:pt>
    <dgm:pt modelId="{7C71A6EF-DB14-4E7F-B654-6C592F5B9520}">
      <dgm:prSet phldrT="[Текст]" custT="1"/>
      <dgm:spPr/>
      <dgm:t>
        <a:bodyPr/>
        <a:lstStyle/>
        <a:p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Чем можно 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FBD872-028A-4710-90BC-4D6D50E269A7}" type="parTrans" cxnId="{7F278AEA-6E5E-4C77-AFC3-FA20E2F03DBE}">
      <dgm:prSet/>
      <dgm:spPr/>
      <dgm:t>
        <a:bodyPr/>
        <a:lstStyle/>
        <a:p>
          <a:endParaRPr lang="ru-RU"/>
        </a:p>
      </dgm:t>
    </dgm:pt>
    <dgm:pt modelId="{B5820CC2-50FE-43E0-AF9F-79255F284E66}" type="sibTrans" cxnId="{7F278AEA-6E5E-4C77-AFC3-FA20E2F03DBE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8FD859-F8CB-4EBA-96F9-E32855E78EAC}" type="pres">
      <dgm:prSet presAssocID="{B593CBF2-7A9D-413D-8BFC-197B8BD2D57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6C4EDB7F-C632-44D9-B389-F35C48A13D06}" type="pres">
      <dgm:prSet presAssocID="{0C324B3C-F6E9-4B66-9CF9-53D31C85B3D9}" presName="text1" presStyleCnt="0"/>
      <dgm:spPr/>
    </dgm:pt>
    <dgm:pt modelId="{5F01C426-E6E5-44C7-8FE0-64FE89652052}" type="pres">
      <dgm:prSet presAssocID="{0C324B3C-F6E9-4B66-9CF9-53D31C85B3D9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BEBB3-FC1B-4083-BC3F-307D3DC82ABF}" type="pres">
      <dgm:prSet presAssocID="{0C324B3C-F6E9-4B66-9CF9-53D31C85B3D9}" presName="textaccent1" presStyleCnt="0"/>
      <dgm:spPr/>
    </dgm:pt>
    <dgm:pt modelId="{9E5080B2-C074-41AC-B566-A6C71C8574DD}" type="pres">
      <dgm:prSet presAssocID="{0C324B3C-F6E9-4B66-9CF9-53D31C85B3D9}" presName="accentRepeatNode" presStyleLbl="solidAlignAcc1" presStyleIdx="0" presStyleCnt="6"/>
      <dgm:spPr/>
    </dgm:pt>
    <dgm:pt modelId="{D7FA5014-52B3-4D75-9CD1-2AED9FC8C13E}" type="pres">
      <dgm:prSet presAssocID="{606053F1-9371-42C0-8E75-4AC330038AE6}" presName="image1" presStyleCnt="0"/>
      <dgm:spPr/>
    </dgm:pt>
    <dgm:pt modelId="{08EEC4EA-EBC9-4767-A59D-4D6C9377FD4F}" type="pres">
      <dgm:prSet presAssocID="{606053F1-9371-42C0-8E75-4AC330038AE6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30DA9333-EB5C-4C76-8808-327EC16168FD}" type="pres">
      <dgm:prSet presAssocID="{606053F1-9371-42C0-8E75-4AC330038AE6}" presName="imageaccent1" presStyleCnt="0"/>
      <dgm:spPr/>
    </dgm:pt>
    <dgm:pt modelId="{FD057786-A30C-4829-A017-207E1B755A91}" type="pres">
      <dgm:prSet presAssocID="{606053F1-9371-42C0-8E75-4AC330038AE6}" presName="accentRepeatNode" presStyleLbl="solidAlignAcc1" presStyleIdx="1" presStyleCnt="6"/>
      <dgm:spPr/>
    </dgm:pt>
    <dgm:pt modelId="{B2D88C9E-BD68-4F61-AE27-1B5956A6891F}" type="pres">
      <dgm:prSet presAssocID="{0256A4CA-2CD6-47E4-8458-853BB66F28E1}" presName="text2" presStyleCnt="0"/>
      <dgm:spPr/>
    </dgm:pt>
    <dgm:pt modelId="{1424F346-430B-41D1-83C0-A1461BDC2E7D}" type="pres">
      <dgm:prSet presAssocID="{0256A4CA-2CD6-47E4-8458-853BB66F28E1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A6520-2ACE-4225-84B9-C41ADFC0ABCA}" type="pres">
      <dgm:prSet presAssocID="{0256A4CA-2CD6-47E4-8458-853BB66F28E1}" presName="textaccent2" presStyleCnt="0"/>
      <dgm:spPr/>
    </dgm:pt>
    <dgm:pt modelId="{F06F0D10-7002-4396-B97D-9447CE425D6A}" type="pres">
      <dgm:prSet presAssocID="{0256A4CA-2CD6-47E4-8458-853BB66F28E1}" presName="accentRepeatNode" presStyleLbl="solidAlignAcc1" presStyleIdx="2" presStyleCnt="6"/>
      <dgm:spPr/>
    </dgm:pt>
    <dgm:pt modelId="{D7FB2B16-DB08-4F31-825D-C7500FD085C3}" type="pres">
      <dgm:prSet presAssocID="{1419990B-80BA-498D-8E94-84E37187AFB7}" presName="image2" presStyleCnt="0"/>
      <dgm:spPr/>
    </dgm:pt>
    <dgm:pt modelId="{9D1B7C84-EB4B-4AAA-9002-EB81740F225D}" type="pres">
      <dgm:prSet presAssocID="{1419990B-80BA-498D-8E94-84E37187AFB7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A218D66D-9564-4D08-89AD-3EF88826527F}" type="pres">
      <dgm:prSet presAssocID="{1419990B-80BA-498D-8E94-84E37187AFB7}" presName="imageaccent2" presStyleCnt="0"/>
      <dgm:spPr/>
    </dgm:pt>
    <dgm:pt modelId="{70F09640-7F74-4457-8D01-5DD8938F06EF}" type="pres">
      <dgm:prSet presAssocID="{1419990B-80BA-498D-8E94-84E37187AFB7}" presName="accentRepeatNode" presStyleLbl="solidAlignAcc1" presStyleIdx="3" presStyleCnt="6"/>
      <dgm:spPr/>
    </dgm:pt>
    <dgm:pt modelId="{0670DFAB-A464-4427-84EE-6C9B5F7B7CBB}" type="pres">
      <dgm:prSet presAssocID="{7C71A6EF-DB14-4E7F-B654-6C592F5B9520}" presName="text3" presStyleCnt="0"/>
      <dgm:spPr/>
    </dgm:pt>
    <dgm:pt modelId="{AB37E469-10D3-4AEC-801D-FFB8826A7F5A}" type="pres">
      <dgm:prSet presAssocID="{7C71A6EF-DB14-4E7F-B654-6C592F5B9520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7DB0D-73D5-45C4-81C0-47E17160A2F2}" type="pres">
      <dgm:prSet presAssocID="{7C71A6EF-DB14-4E7F-B654-6C592F5B9520}" presName="textaccent3" presStyleCnt="0"/>
      <dgm:spPr/>
    </dgm:pt>
    <dgm:pt modelId="{A716D7FE-D5CB-47E6-BE86-8A0DC5AA3B43}" type="pres">
      <dgm:prSet presAssocID="{7C71A6EF-DB14-4E7F-B654-6C592F5B9520}" presName="accentRepeatNode" presStyleLbl="solidAlignAcc1" presStyleIdx="4" presStyleCnt="6"/>
      <dgm:spPr/>
    </dgm:pt>
    <dgm:pt modelId="{1E19EE30-75D8-4601-9446-40C3FF4EEF69}" type="pres">
      <dgm:prSet presAssocID="{B5820CC2-50FE-43E0-AF9F-79255F284E66}" presName="image3" presStyleCnt="0"/>
      <dgm:spPr/>
    </dgm:pt>
    <dgm:pt modelId="{3076C71A-687E-4B09-A895-85C3B9923046}" type="pres">
      <dgm:prSet presAssocID="{B5820CC2-50FE-43E0-AF9F-79255F284E66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93F924A5-C385-4CB5-AB40-5A7E46FB0D26}" type="pres">
      <dgm:prSet presAssocID="{B5820CC2-50FE-43E0-AF9F-79255F284E66}" presName="imageaccent3" presStyleCnt="0"/>
      <dgm:spPr/>
    </dgm:pt>
    <dgm:pt modelId="{337A0FA6-D15A-4430-AD80-D02FAD2EEFB1}" type="pres">
      <dgm:prSet presAssocID="{B5820CC2-50FE-43E0-AF9F-79255F284E66}" presName="accentRepeatNode" presStyleLbl="solidAlignAcc1" presStyleIdx="5" presStyleCnt="6"/>
      <dgm:spPr/>
    </dgm:pt>
  </dgm:ptLst>
  <dgm:cxnLst>
    <dgm:cxn modelId="{D8174B6D-6CBB-453B-95E8-3FAEFCDE871D}" type="presOf" srcId="{1419990B-80BA-498D-8E94-84E37187AFB7}" destId="{9D1B7C84-EB4B-4AAA-9002-EB81740F225D}" srcOrd="0" destOrd="0" presId="urn:microsoft.com/office/officeart/2008/layout/HexagonCluster"/>
    <dgm:cxn modelId="{7F278AEA-6E5E-4C77-AFC3-FA20E2F03DBE}" srcId="{B593CBF2-7A9D-413D-8BFC-197B8BD2D57B}" destId="{7C71A6EF-DB14-4E7F-B654-6C592F5B9520}" srcOrd="2" destOrd="0" parTransId="{F9FBD872-028A-4710-90BC-4D6D50E269A7}" sibTransId="{B5820CC2-50FE-43E0-AF9F-79255F284E66}"/>
    <dgm:cxn modelId="{2A01AEAB-BE7C-4D9A-BDD8-3B3CE6F393F8}" type="presOf" srcId="{606053F1-9371-42C0-8E75-4AC330038AE6}" destId="{08EEC4EA-EBC9-4767-A59D-4D6C9377FD4F}" srcOrd="0" destOrd="0" presId="urn:microsoft.com/office/officeart/2008/layout/HexagonCluster"/>
    <dgm:cxn modelId="{CE45F316-782C-43BE-805A-100BF26ADB12}" type="presOf" srcId="{7C71A6EF-DB14-4E7F-B654-6C592F5B9520}" destId="{AB37E469-10D3-4AEC-801D-FFB8826A7F5A}" srcOrd="0" destOrd="0" presId="urn:microsoft.com/office/officeart/2008/layout/HexagonCluster"/>
    <dgm:cxn modelId="{580646E9-5B96-4176-AE63-F00526962189}" type="presOf" srcId="{0256A4CA-2CD6-47E4-8458-853BB66F28E1}" destId="{1424F346-430B-41D1-83C0-A1461BDC2E7D}" srcOrd="0" destOrd="0" presId="urn:microsoft.com/office/officeart/2008/layout/HexagonCluster"/>
    <dgm:cxn modelId="{EFD220A4-6B7C-466A-ADD9-497839955925}" type="presOf" srcId="{B593CBF2-7A9D-413D-8BFC-197B8BD2D57B}" destId="{018FD859-F8CB-4EBA-96F9-E32855E78EAC}" srcOrd="0" destOrd="0" presId="urn:microsoft.com/office/officeart/2008/layout/HexagonCluster"/>
    <dgm:cxn modelId="{A58BEC39-EBB1-42A1-BEBA-4DFE67C9C3EB}" type="presOf" srcId="{0C324B3C-F6E9-4B66-9CF9-53D31C85B3D9}" destId="{5F01C426-E6E5-44C7-8FE0-64FE89652052}" srcOrd="0" destOrd="0" presId="urn:microsoft.com/office/officeart/2008/layout/HexagonCluster"/>
    <dgm:cxn modelId="{B33A5E5C-DD58-455C-B0B9-9E9C225A9789}" type="presOf" srcId="{B5820CC2-50FE-43E0-AF9F-79255F284E66}" destId="{3076C71A-687E-4B09-A895-85C3B9923046}" srcOrd="0" destOrd="0" presId="urn:microsoft.com/office/officeart/2008/layout/HexagonCluster"/>
    <dgm:cxn modelId="{AD916C6F-DE59-4D54-AA19-A4DED9E22584}" srcId="{B593CBF2-7A9D-413D-8BFC-197B8BD2D57B}" destId="{0256A4CA-2CD6-47E4-8458-853BB66F28E1}" srcOrd="1" destOrd="0" parTransId="{B7E978B7-375C-4E60-BC03-3BC6CB33BCDC}" sibTransId="{1419990B-80BA-498D-8E94-84E37187AFB7}"/>
    <dgm:cxn modelId="{6D44DDB1-4791-426F-8003-0FC86E82A032}" srcId="{B593CBF2-7A9D-413D-8BFC-197B8BD2D57B}" destId="{0C324B3C-F6E9-4B66-9CF9-53D31C85B3D9}" srcOrd="0" destOrd="0" parTransId="{CDFC3329-E977-4F06-A00A-9EBB726AF592}" sibTransId="{606053F1-9371-42C0-8E75-4AC330038AE6}"/>
    <dgm:cxn modelId="{E6A9BD46-BD05-41F6-91E5-990A6106190E}" type="presParOf" srcId="{018FD859-F8CB-4EBA-96F9-E32855E78EAC}" destId="{6C4EDB7F-C632-44D9-B389-F35C48A13D06}" srcOrd="0" destOrd="0" presId="urn:microsoft.com/office/officeart/2008/layout/HexagonCluster"/>
    <dgm:cxn modelId="{420E698C-11D6-4C9D-AD37-6823C259F649}" type="presParOf" srcId="{6C4EDB7F-C632-44D9-B389-F35C48A13D06}" destId="{5F01C426-E6E5-44C7-8FE0-64FE89652052}" srcOrd="0" destOrd="0" presId="urn:microsoft.com/office/officeart/2008/layout/HexagonCluster"/>
    <dgm:cxn modelId="{A916CC3E-ECB0-425D-9C9D-B547EDB98EDB}" type="presParOf" srcId="{018FD859-F8CB-4EBA-96F9-E32855E78EAC}" destId="{D64BEBB3-FC1B-4083-BC3F-307D3DC82ABF}" srcOrd="1" destOrd="0" presId="urn:microsoft.com/office/officeart/2008/layout/HexagonCluster"/>
    <dgm:cxn modelId="{6342E34F-C294-4E61-85EE-1B59D7A634CB}" type="presParOf" srcId="{D64BEBB3-FC1B-4083-BC3F-307D3DC82ABF}" destId="{9E5080B2-C074-41AC-B566-A6C71C8574DD}" srcOrd="0" destOrd="0" presId="urn:microsoft.com/office/officeart/2008/layout/HexagonCluster"/>
    <dgm:cxn modelId="{5ECDE5A4-3F03-4F68-9AB3-41004D7901FF}" type="presParOf" srcId="{018FD859-F8CB-4EBA-96F9-E32855E78EAC}" destId="{D7FA5014-52B3-4D75-9CD1-2AED9FC8C13E}" srcOrd="2" destOrd="0" presId="urn:microsoft.com/office/officeart/2008/layout/HexagonCluster"/>
    <dgm:cxn modelId="{41864A62-27C9-4ACF-8DE8-B90D22FFBAA5}" type="presParOf" srcId="{D7FA5014-52B3-4D75-9CD1-2AED9FC8C13E}" destId="{08EEC4EA-EBC9-4767-A59D-4D6C9377FD4F}" srcOrd="0" destOrd="0" presId="urn:microsoft.com/office/officeart/2008/layout/HexagonCluster"/>
    <dgm:cxn modelId="{6CE3ADE3-2C00-4AC5-B0F3-1C5A46199981}" type="presParOf" srcId="{018FD859-F8CB-4EBA-96F9-E32855E78EAC}" destId="{30DA9333-EB5C-4C76-8808-327EC16168FD}" srcOrd="3" destOrd="0" presId="urn:microsoft.com/office/officeart/2008/layout/HexagonCluster"/>
    <dgm:cxn modelId="{705F1455-2CB1-4925-B87E-EC2B5EA21C60}" type="presParOf" srcId="{30DA9333-EB5C-4C76-8808-327EC16168FD}" destId="{FD057786-A30C-4829-A017-207E1B755A91}" srcOrd="0" destOrd="0" presId="urn:microsoft.com/office/officeart/2008/layout/HexagonCluster"/>
    <dgm:cxn modelId="{8C84E8DD-FA34-49BC-AF7B-E3AD8300434D}" type="presParOf" srcId="{018FD859-F8CB-4EBA-96F9-E32855E78EAC}" destId="{B2D88C9E-BD68-4F61-AE27-1B5956A6891F}" srcOrd="4" destOrd="0" presId="urn:microsoft.com/office/officeart/2008/layout/HexagonCluster"/>
    <dgm:cxn modelId="{028DE242-97E7-4B66-99DB-2104E11CCEBC}" type="presParOf" srcId="{B2D88C9E-BD68-4F61-AE27-1B5956A6891F}" destId="{1424F346-430B-41D1-83C0-A1461BDC2E7D}" srcOrd="0" destOrd="0" presId="urn:microsoft.com/office/officeart/2008/layout/HexagonCluster"/>
    <dgm:cxn modelId="{E46D2ADD-5870-4C9E-965D-B0F2510DA6D1}" type="presParOf" srcId="{018FD859-F8CB-4EBA-96F9-E32855E78EAC}" destId="{EB5A6520-2ACE-4225-84B9-C41ADFC0ABCA}" srcOrd="5" destOrd="0" presId="urn:microsoft.com/office/officeart/2008/layout/HexagonCluster"/>
    <dgm:cxn modelId="{46949DF1-95E6-46B5-ADEF-E5B25931E58A}" type="presParOf" srcId="{EB5A6520-2ACE-4225-84B9-C41ADFC0ABCA}" destId="{F06F0D10-7002-4396-B97D-9447CE425D6A}" srcOrd="0" destOrd="0" presId="urn:microsoft.com/office/officeart/2008/layout/HexagonCluster"/>
    <dgm:cxn modelId="{394BBA96-46B7-4AF7-9DE3-FF55E6678D38}" type="presParOf" srcId="{018FD859-F8CB-4EBA-96F9-E32855E78EAC}" destId="{D7FB2B16-DB08-4F31-825D-C7500FD085C3}" srcOrd="6" destOrd="0" presId="urn:microsoft.com/office/officeart/2008/layout/HexagonCluster"/>
    <dgm:cxn modelId="{5140FDBC-0A6F-4702-8997-1A9FA9A37DB0}" type="presParOf" srcId="{D7FB2B16-DB08-4F31-825D-C7500FD085C3}" destId="{9D1B7C84-EB4B-4AAA-9002-EB81740F225D}" srcOrd="0" destOrd="0" presId="urn:microsoft.com/office/officeart/2008/layout/HexagonCluster"/>
    <dgm:cxn modelId="{731A24DF-8B4D-4A10-A95A-E779614B2ADF}" type="presParOf" srcId="{018FD859-F8CB-4EBA-96F9-E32855E78EAC}" destId="{A218D66D-9564-4D08-89AD-3EF88826527F}" srcOrd="7" destOrd="0" presId="urn:microsoft.com/office/officeart/2008/layout/HexagonCluster"/>
    <dgm:cxn modelId="{FD099457-8691-4BB4-854C-948D54A75028}" type="presParOf" srcId="{A218D66D-9564-4D08-89AD-3EF88826527F}" destId="{70F09640-7F74-4457-8D01-5DD8938F06EF}" srcOrd="0" destOrd="0" presId="urn:microsoft.com/office/officeart/2008/layout/HexagonCluster"/>
    <dgm:cxn modelId="{CB8239C7-227F-438B-B2C5-DCFBB7DB958A}" type="presParOf" srcId="{018FD859-F8CB-4EBA-96F9-E32855E78EAC}" destId="{0670DFAB-A464-4427-84EE-6C9B5F7B7CBB}" srcOrd="8" destOrd="0" presId="urn:microsoft.com/office/officeart/2008/layout/HexagonCluster"/>
    <dgm:cxn modelId="{04561193-3A11-4EF5-A0A2-AA99C378BD59}" type="presParOf" srcId="{0670DFAB-A464-4427-84EE-6C9B5F7B7CBB}" destId="{AB37E469-10D3-4AEC-801D-FFB8826A7F5A}" srcOrd="0" destOrd="0" presId="urn:microsoft.com/office/officeart/2008/layout/HexagonCluster"/>
    <dgm:cxn modelId="{EC229166-A63F-413B-9833-642E715819D0}" type="presParOf" srcId="{018FD859-F8CB-4EBA-96F9-E32855E78EAC}" destId="{E2C7DB0D-73D5-45C4-81C0-47E17160A2F2}" srcOrd="9" destOrd="0" presId="urn:microsoft.com/office/officeart/2008/layout/HexagonCluster"/>
    <dgm:cxn modelId="{DB657056-5435-42AC-AFB5-F377FCF59397}" type="presParOf" srcId="{E2C7DB0D-73D5-45C4-81C0-47E17160A2F2}" destId="{A716D7FE-D5CB-47E6-BE86-8A0DC5AA3B43}" srcOrd="0" destOrd="0" presId="urn:microsoft.com/office/officeart/2008/layout/HexagonCluster"/>
    <dgm:cxn modelId="{9DD21B93-87C6-4BF9-AF53-858147484A34}" type="presParOf" srcId="{018FD859-F8CB-4EBA-96F9-E32855E78EAC}" destId="{1E19EE30-75D8-4601-9446-40C3FF4EEF69}" srcOrd="10" destOrd="0" presId="urn:microsoft.com/office/officeart/2008/layout/HexagonCluster"/>
    <dgm:cxn modelId="{AE97E9CB-2279-40B5-A4AB-0AB5A96C6AFB}" type="presParOf" srcId="{1E19EE30-75D8-4601-9446-40C3FF4EEF69}" destId="{3076C71A-687E-4B09-A895-85C3B9923046}" srcOrd="0" destOrd="0" presId="urn:microsoft.com/office/officeart/2008/layout/HexagonCluster"/>
    <dgm:cxn modelId="{93809103-C158-4601-B111-4A8C7035EA44}" type="presParOf" srcId="{018FD859-F8CB-4EBA-96F9-E32855E78EAC}" destId="{93F924A5-C385-4CB5-AB40-5A7E46FB0D26}" srcOrd="11" destOrd="0" presId="urn:microsoft.com/office/officeart/2008/layout/HexagonCluster"/>
    <dgm:cxn modelId="{5EA10329-E3A8-447F-9785-A5B8F3761DDD}" type="presParOf" srcId="{93F924A5-C385-4CB5-AB40-5A7E46FB0D26}" destId="{337A0FA6-D15A-4430-AD80-D02FAD2EEFB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97940-739B-43DE-8F52-E5E5E4353A42}">
      <dsp:nvSpPr>
        <dsp:cNvPr id="0" name=""/>
        <dsp:cNvSpPr/>
      </dsp:nvSpPr>
      <dsp:spPr>
        <a:xfrm>
          <a:off x="2376250" y="1008094"/>
          <a:ext cx="3945766" cy="38004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2954094" y="1564663"/>
        <a:ext cx="2790078" cy="2687353"/>
      </dsp:txXfrm>
    </dsp:sp>
    <dsp:sp modelId="{042FFAB9-D9D3-4D39-81A0-4F182538620C}">
      <dsp:nvSpPr>
        <dsp:cNvPr id="0" name=""/>
        <dsp:cNvSpPr/>
      </dsp:nvSpPr>
      <dsp:spPr>
        <a:xfrm>
          <a:off x="4311242" y="185447"/>
          <a:ext cx="479869" cy="47986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9A5942-E222-4795-9BC9-85F7C061B1D2}">
      <dsp:nvSpPr>
        <dsp:cNvPr id="0" name=""/>
        <dsp:cNvSpPr/>
      </dsp:nvSpPr>
      <dsp:spPr>
        <a:xfrm>
          <a:off x="1512167" y="3888433"/>
          <a:ext cx="347463" cy="34779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BE157-04B8-4872-BD5D-82AE499B88CA}">
      <dsp:nvSpPr>
        <dsp:cNvPr id="0" name=""/>
        <dsp:cNvSpPr/>
      </dsp:nvSpPr>
      <dsp:spPr>
        <a:xfrm>
          <a:off x="7272809" y="3312369"/>
          <a:ext cx="347463" cy="34779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3066D8-CC70-4F2D-B439-551A12462AB1}">
      <dsp:nvSpPr>
        <dsp:cNvPr id="0" name=""/>
        <dsp:cNvSpPr/>
      </dsp:nvSpPr>
      <dsp:spPr>
        <a:xfrm>
          <a:off x="4779074" y="4746145"/>
          <a:ext cx="479869" cy="47986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29C386-69B4-4A96-A97C-5BCC756B42B8}">
      <dsp:nvSpPr>
        <dsp:cNvPr id="0" name=""/>
        <dsp:cNvSpPr/>
      </dsp:nvSpPr>
      <dsp:spPr>
        <a:xfrm>
          <a:off x="1947193" y="654787"/>
          <a:ext cx="347463" cy="34779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F200C6-6CB7-4624-91A2-FB9DE20FF569}">
      <dsp:nvSpPr>
        <dsp:cNvPr id="0" name=""/>
        <dsp:cNvSpPr/>
      </dsp:nvSpPr>
      <dsp:spPr>
        <a:xfrm>
          <a:off x="2178311" y="2856943"/>
          <a:ext cx="347463" cy="34779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D5726A-F8EA-403B-96A2-323C6B5DB0CD}">
      <dsp:nvSpPr>
        <dsp:cNvPr id="0" name=""/>
        <dsp:cNvSpPr/>
      </dsp:nvSpPr>
      <dsp:spPr>
        <a:xfrm>
          <a:off x="-72017" y="1"/>
          <a:ext cx="3006965" cy="28664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900" kern="1200" dirty="0"/>
        </a:p>
      </dsp:txBody>
      <dsp:txXfrm>
        <a:off x="368343" y="419781"/>
        <a:ext cx="2126245" cy="2026874"/>
      </dsp:txXfrm>
    </dsp:sp>
    <dsp:sp modelId="{03DBFE43-4B71-418F-94DF-07CD2C771C2E}">
      <dsp:nvSpPr>
        <dsp:cNvPr id="0" name=""/>
        <dsp:cNvSpPr/>
      </dsp:nvSpPr>
      <dsp:spPr>
        <a:xfrm>
          <a:off x="2520280" y="576064"/>
          <a:ext cx="479869" cy="47986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44B897-73D2-43E9-A14B-815667EF4783}">
      <dsp:nvSpPr>
        <dsp:cNvPr id="0" name=""/>
        <dsp:cNvSpPr/>
      </dsp:nvSpPr>
      <dsp:spPr>
        <a:xfrm>
          <a:off x="69832" y="2923262"/>
          <a:ext cx="867456" cy="86748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100D77-CA06-43BE-9664-8D8A963DFD77}">
      <dsp:nvSpPr>
        <dsp:cNvPr id="0" name=""/>
        <dsp:cNvSpPr/>
      </dsp:nvSpPr>
      <dsp:spPr>
        <a:xfrm>
          <a:off x="6093025" y="-185447"/>
          <a:ext cx="2780659" cy="279581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6500243" y="223991"/>
        <a:ext cx="1966223" cy="1976940"/>
      </dsp:txXfrm>
    </dsp:sp>
    <dsp:sp modelId="{DBB8009E-BF47-4905-A9F1-D87FD5BC473F}">
      <dsp:nvSpPr>
        <dsp:cNvPr id="0" name=""/>
        <dsp:cNvSpPr/>
      </dsp:nvSpPr>
      <dsp:spPr>
        <a:xfrm>
          <a:off x="5823874" y="1546398"/>
          <a:ext cx="479869" cy="47986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0D54AE-5FD8-4B35-AF7D-BD528A68155A}">
      <dsp:nvSpPr>
        <dsp:cNvPr id="0" name=""/>
        <dsp:cNvSpPr/>
      </dsp:nvSpPr>
      <dsp:spPr>
        <a:xfrm>
          <a:off x="0" y="4644171"/>
          <a:ext cx="347463" cy="34779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A9C370-E6C0-480E-8F4C-C5B90E55026E}">
      <dsp:nvSpPr>
        <dsp:cNvPr id="0" name=""/>
        <dsp:cNvSpPr/>
      </dsp:nvSpPr>
      <dsp:spPr>
        <a:xfrm>
          <a:off x="3800879" y="3965867"/>
          <a:ext cx="347463" cy="34779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4FB95-39CE-42F9-BB40-2B1DC5DD4BA6}">
      <dsp:nvSpPr>
        <dsp:cNvPr id="0" name=""/>
        <dsp:cNvSpPr/>
      </dsp:nvSpPr>
      <dsp:spPr>
        <a:xfrm>
          <a:off x="241308" y="2614736"/>
          <a:ext cx="4010770" cy="379397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38B204-8E01-45AB-A193-9ED45D9ECDFB}">
      <dsp:nvSpPr>
        <dsp:cNvPr id="0" name=""/>
        <dsp:cNvSpPr/>
      </dsp:nvSpPr>
      <dsp:spPr>
        <a:xfrm>
          <a:off x="2455210" y="485313"/>
          <a:ext cx="810426" cy="810831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675F4F-E07D-48D2-85EE-95A0D619B7E4}">
      <dsp:nvSpPr>
        <dsp:cNvPr id="0" name=""/>
        <dsp:cNvSpPr/>
      </dsp:nvSpPr>
      <dsp:spPr>
        <a:xfrm>
          <a:off x="395029" y="2736304"/>
          <a:ext cx="3704182" cy="350278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FFA2219-9505-433D-B70B-350A8E956F00}">
      <dsp:nvSpPr>
        <dsp:cNvPr id="0" name=""/>
        <dsp:cNvSpPr/>
      </dsp:nvSpPr>
      <dsp:spPr>
        <a:xfrm>
          <a:off x="4262044" y="2880314"/>
          <a:ext cx="2820017" cy="272517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28F16C-0739-4C7F-83BB-8191F37673F3}">
      <dsp:nvSpPr>
        <dsp:cNvPr id="0" name=""/>
        <dsp:cNvSpPr/>
      </dsp:nvSpPr>
      <dsp:spPr>
        <a:xfrm>
          <a:off x="4428585" y="3041030"/>
          <a:ext cx="2486927" cy="240408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4FF304-ED27-462F-94E5-6D927B5EB782}">
      <dsp:nvSpPr>
        <dsp:cNvPr id="0" name=""/>
        <dsp:cNvSpPr/>
      </dsp:nvSpPr>
      <dsp:spPr>
        <a:xfrm>
          <a:off x="2905592" y="710810"/>
          <a:ext cx="2673318" cy="252954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2C3B1D-DA3D-4491-8E0C-7BD1DE997F79}">
      <dsp:nvSpPr>
        <dsp:cNvPr id="0" name=""/>
        <dsp:cNvSpPr/>
      </dsp:nvSpPr>
      <dsp:spPr>
        <a:xfrm>
          <a:off x="5281861" y="576065"/>
          <a:ext cx="753906" cy="672851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22613-5B42-496F-B512-DA3F0709556A}">
      <dsp:nvSpPr>
        <dsp:cNvPr id="0" name=""/>
        <dsp:cNvSpPr/>
      </dsp:nvSpPr>
      <dsp:spPr>
        <a:xfrm>
          <a:off x="6938042" y="4896545"/>
          <a:ext cx="802278" cy="802663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0F13AB-2268-4B81-98E6-B29E8A51291B}">
      <dsp:nvSpPr>
        <dsp:cNvPr id="0" name=""/>
        <dsp:cNvSpPr/>
      </dsp:nvSpPr>
      <dsp:spPr>
        <a:xfrm>
          <a:off x="3046704" y="844369"/>
          <a:ext cx="2392003" cy="226245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637FEA-6CE4-43E6-BB15-CA019429BF4B}">
      <dsp:nvSpPr>
        <dsp:cNvPr id="0" name=""/>
        <dsp:cNvSpPr/>
      </dsp:nvSpPr>
      <dsp:spPr>
        <a:xfrm flipH="1">
          <a:off x="1681464" y="1944216"/>
          <a:ext cx="122539" cy="12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" numCol="1" spcCol="1270" anchor="b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1681464" y="1944216"/>
        <a:ext cx="122539" cy="122890"/>
      </dsp:txXfrm>
    </dsp:sp>
    <dsp:sp modelId="{937DECA2-AA89-4601-9145-F20BF19A2C7E}">
      <dsp:nvSpPr>
        <dsp:cNvPr id="0" name=""/>
        <dsp:cNvSpPr/>
      </dsp:nvSpPr>
      <dsp:spPr>
        <a:xfrm>
          <a:off x="7370100" y="3517823"/>
          <a:ext cx="165463" cy="45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7370100" y="3517823"/>
        <a:ext cx="165463" cy="45719"/>
      </dsp:txXfrm>
    </dsp:sp>
    <dsp:sp modelId="{48FF1CD2-8807-465A-9D05-3290C250CF61}">
      <dsp:nvSpPr>
        <dsp:cNvPr id="0" name=""/>
        <dsp:cNvSpPr/>
      </dsp:nvSpPr>
      <dsp:spPr>
        <a:xfrm flipH="1" flipV="1">
          <a:off x="7231510" y="2101853"/>
          <a:ext cx="210589" cy="58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7231510" y="2101853"/>
        <a:ext cx="210589" cy="58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1C426-E6E5-44C7-8FE0-64FE89652052}">
      <dsp:nvSpPr>
        <dsp:cNvPr id="0" name=""/>
        <dsp:cNvSpPr/>
      </dsp:nvSpPr>
      <dsp:spPr>
        <a:xfrm>
          <a:off x="2196388" y="4140128"/>
          <a:ext cx="2569464" cy="22153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пожар</a:t>
          </a: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5120" y="4483905"/>
        <a:ext cx="1772000" cy="1527772"/>
      </dsp:txXfrm>
    </dsp:sp>
    <dsp:sp modelId="{9E5080B2-C074-41AC-B566-A6C71C8574DD}">
      <dsp:nvSpPr>
        <dsp:cNvPr id="0" name=""/>
        <dsp:cNvSpPr/>
      </dsp:nvSpPr>
      <dsp:spPr>
        <a:xfrm>
          <a:off x="2263139" y="5118149"/>
          <a:ext cx="300837" cy="2592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EEC4EA-EBC9-4767-A59D-4D6C9377FD4F}">
      <dsp:nvSpPr>
        <dsp:cNvPr id="0" name=""/>
        <dsp:cNvSpPr/>
      </dsp:nvSpPr>
      <dsp:spPr>
        <a:xfrm>
          <a:off x="0" y="2950232"/>
          <a:ext cx="2569464" cy="2215326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12000" t="-480" r="12000" b="480"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057786-A30C-4829-A017-207E1B755A91}">
      <dsp:nvSpPr>
        <dsp:cNvPr id="0" name=""/>
        <dsp:cNvSpPr/>
      </dsp:nvSpPr>
      <dsp:spPr>
        <a:xfrm>
          <a:off x="1749247" y="4872912"/>
          <a:ext cx="300837" cy="2592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24F346-430B-41D1-83C0-A1461BDC2E7D}">
      <dsp:nvSpPr>
        <dsp:cNvPr id="0" name=""/>
        <dsp:cNvSpPr/>
      </dsp:nvSpPr>
      <dsp:spPr>
        <a:xfrm>
          <a:off x="4385462" y="2923893"/>
          <a:ext cx="2569464" cy="22153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9370" rIns="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3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потушить</a:t>
          </a:r>
          <a:endParaRPr lang="ru-RU" sz="3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4194" y="3267670"/>
        <a:ext cx="1772000" cy="1527772"/>
      </dsp:txXfrm>
    </dsp:sp>
    <dsp:sp modelId="{F06F0D10-7002-4396-B97D-9447CE425D6A}">
      <dsp:nvSpPr>
        <dsp:cNvPr id="0" name=""/>
        <dsp:cNvSpPr/>
      </dsp:nvSpPr>
      <dsp:spPr>
        <a:xfrm>
          <a:off x="6142024" y="4844233"/>
          <a:ext cx="300837" cy="2592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1B7C84-EB4B-4AAA-9002-EB81740F225D}">
      <dsp:nvSpPr>
        <dsp:cNvPr id="0" name=""/>
        <dsp:cNvSpPr/>
      </dsp:nvSpPr>
      <dsp:spPr>
        <a:xfrm>
          <a:off x="6574536" y="4140128"/>
          <a:ext cx="2569464" cy="2215326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6207" t="-480" r="6207" b="480"/>
          </a:stretch>
        </a:blip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F09640-7F74-4457-8D01-5DD8938F06EF}">
      <dsp:nvSpPr>
        <dsp:cNvPr id="0" name=""/>
        <dsp:cNvSpPr/>
      </dsp:nvSpPr>
      <dsp:spPr>
        <a:xfrm>
          <a:off x="6641287" y="5118149"/>
          <a:ext cx="300837" cy="2592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37E469-10D3-4AEC-801D-FFB8826A7F5A}">
      <dsp:nvSpPr>
        <dsp:cNvPr id="0" name=""/>
        <dsp:cNvSpPr/>
      </dsp:nvSpPr>
      <dsp:spPr>
        <a:xfrm>
          <a:off x="2196388" y="1712927"/>
          <a:ext cx="2569464" cy="22153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Чем можно 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5120" y="2056704"/>
        <a:ext cx="1772000" cy="1527772"/>
      </dsp:txXfrm>
    </dsp:sp>
    <dsp:sp modelId="{A716D7FE-D5CB-47E6-BE86-8A0DC5AA3B43}">
      <dsp:nvSpPr>
        <dsp:cNvPr id="0" name=""/>
        <dsp:cNvSpPr/>
      </dsp:nvSpPr>
      <dsp:spPr>
        <a:xfrm>
          <a:off x="3938320" y="1760920"/>
          <a:ext cx="300837" cy="2592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76C71A-687E-4B09-A895-85C3B9923046}">
      <dsp:nvSpPr>
        <dsp:cNvPr id="0" name=""/>
        <dsp:cNvSpPr/>
      </dsp:nvSpPr>
      <dsp:spPr>
        <a:xfrm>
          <a:off x="4385462" y="502545"/>
          <a:ext cx="2569464" cy="221532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7A0FA6-D15A-4430-AD80-D02FAD2EEFB1}">
      <dsp:nvSpPr>
        <dsp:cNvPr id="0" name=""/>
        <dsp:cNvSpPr/>
      </dsp:nvSpPr>
      <dsp:spPr>
        <a:xfrm>
          <a:off x="4461357" y="1475298"/>
          <a:ext cx="300837" cy="2592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147002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none"/>
        </p:style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2000240"/>
            <a:ext cx="6400800" cy="78581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59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313"/>
            <a:ext cx="25003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6639-801E-4721-AED0-450EC36CAE04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4790-6ECB-4D2D-9178-55BB4EB05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79FC-5458-4D67-BBDA-90E395DCA9F4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4271-091A-401E-8F40-126F0CBE2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94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313"/>
            <a:ext cx="235743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4665663"/>
            <a:ext cx="228123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0686-9F23-4D76-B302-172C8488D6F3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0808-0DFE-42BE-A339-D7527DDE4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2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716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F4C13-BE78-4568-8A34-2A00C4D468AA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2453-02E0-47E8-8241-F4D083DC5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7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96863"/>
            <a:ext cx="22860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BC0A-0A36-4170-A813-57F4D382B9A3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09EA1-E8C4-4FF8-80B1-CCD120F31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42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14313"/>
            <a:ext cx="28575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2C38B-B00B-4595-9F9A-4A2F856DE433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F0CE2-EE70-471A-9F7F-7D97D1DAF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04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14313"/>
            <a:ext cx="307181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E5D1F-0E18-4AB7-871C-C257577125C6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0FDCC-572D-4E31-8AAE-FE8A35073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0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BCF20-5FA9-4426-9D2C-830370F54301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6A0A3-42F5-4EC2-A1C6-9E0E92B3E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7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0"/>
            <a:ext cx="26447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D48F-3330-4251-B758-068DD6957821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6F35-D993-4445-AD74-8815206B2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77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14313"/>
            <a:ext cx="27051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44CC3-937A-4260-98A1-6B083F8220F8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B7F2C-9D7F-4BF7-914D-01CEBF4BC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3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23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5FAAD9-8A4E-4D39-ABAB-52EFA5BE1508}" type="datetimeFigureOut">
              <a:rPr lang="ru-RU"/>
              <a:pPr>
                <a:defRPr/>
              </a:pPr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15D0D-6696-4DB7-B4DA-25293E470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09" r:id="rId7"/>
    <p:sldLayoutId id="2147483717" r:id="rId8"/>
    <p:sldLayoutId id="2147483718" r:id="rId9"/>
    <p:sldLayoutId id="2147483719" r:id="rId10"/>
    <p:sldLayoutId id="214748371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 – соревнование по закреплению правил пожарной безопасности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68452362"/>
              </p:ext>
            </p:extLst>
          </p:nvPr>
        </p:nvGraphicFramePr>
        <p:xfrm>
          <a:off x="179512" y="1700808"/>
          <a:ext cx="874846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5"/>
            <a:ext cx="7772400" cy="57606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«Горит – не горит»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90867844"/>
              </p:ext>
            </p:extLst>
          </p:nvPr>
        </p:nvGraphicFramePr>
        <p:xfrm>
          <a:off x="179512" y="116632"/>
          <a:ext cx="885698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714738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жарная безопасн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Пожарная безопасность</Template>
  <TotalTime>119</TotalTime>
  <Words>19</Words>
  <Application>Microsoft Office PowerPoint</Application>
  <PresentationFormat>Экран (4:3)</PresentationFormat>
  <Paragraphs>5</Paragraphs>
  <Slides>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Пожарная безопасность</vt:lpstr>
      <vt:lpstr>Игра – соревнование по закреплению правил пожарной безопасности</vt:lpstr>
      <vt:lpstr>«Горит – не горит»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татьяна</cp:lastModifiedBy>
  <cp:revision>9</cp:revision>
  <dcterms:created xsi:type="dcterms:W3CDTF">2016-03-14T17:19:17Z</dcterms:created>
  <dcterms:modified xsi:type="dcterms:W3CDTF">2016-09-02T02:12:54Z</dcterms:modified>
</cp:coreProperties>
</file>